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8" r:id="rId4"/>
    <p:sldId id="278" r:id="rId5"/>
    <p:sldId id="275" r:id="rId6"/>
    <p:sldId id="266" r:id="rId7"/>
    <p:sldId id="272" r:id="rId8"/>
    <p:sldId id="280" r:id="rId9"/>
    <p:sldId id="260" r:id="rId10"/>
    <p:sldId id="277" r:id="rId11"/>
    <p:sldId id="273" r:id="rId1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AC42FB-39A9-4889-9ACC-5EC3168D5D14}" v="103" dt="2025-10-09T11:02:16.2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níčková Debora - MO ČR" userId="e09492c3-31d1-4dbe-8dd2-8e19f2776a74" providerId="ADAL" clId="{4BAC42FB-39A9-4889-9ACC-5EC3168D5D14}"/>
    <pc:docChg chg="undo custSel addSld delSld modSld sldOrd">
      <pc:chgData name="Laníčková Debora - MO ČR" userId="e09492c3-31d1-4dbe-8dd2-8e19f2776a74" providerId="ADAL" clId="{4BAC42FB-39A9-4889-9ACC-5EC3168D5D14}" dt="2025-10-09T11:03:23.827" v="4431" actId="13926"/>
      <pc:docMkLst>
        <pc:docMk/>
      </pc:docMkLst>
      <pc:sldChg chg="delSp modSp mod ord">
        <pc:chgData name="Laníčková Debora - MO ČR" userId="e09492c3-31d1-4dbe-8dd2-8e19f2776a74" providerId="ADAL" clId="{4BAC42FB-39A9-4889-9ACC-5EC3168D5D14}" dt="2025-10-07T07:09:17.391" v="2840"/>
        <pc:sldMkLst>
          <pc:docMk/>
          <pc:sldMk cId="3715878" sldId="260"/>
        </pc:sldMkLst>
        <pc:spChg chg="mod">
          <ac:chgData name="Laníčková Debora - MO ČR" userId="e09492c3-31d1-4dbe-8dd2-8e19f2776a74" providerId="ADAL" clId="{4BAC42FB-39A9-4889-9ACC-5EC3168D5D14}" dt="2025-09-29T11:18:19.970" v="1534" actId="6549"/>
          <ac:spMkLst>
            <pc:docMk/>
            <pc:sldMk cId="3715878" sldId="260"/>
            <ac:spMk id="2" creationId="{CB865394-B112-4D64-92ED-741A232EEB3D}"/>
          </ac:spMkLst>
        </pc:spChg>
        <pc:spChg chg="mod">
          <ac:chgData name="Laníčková Debora - MO ČR" userId="e09492c3-31d1-4dbe-8dd2-8e19f2776a74" providerId="ADAL" clId="{4BAC42FB-39A9-4889-9ACC-5EC3168D5D14}" dt="2025-10-06T06:36:44.017" v="2796" actId="6549"/>
          <ac:spMkLst>
            <pc:docMk/>
            <pc:sldMk cId="3715878" sldId="260"/>
            <ac:spMk id="4" creationId="{D728A27F-5408-46E0-AF3D-DB25C3C156D2}"/>
          </ac:spMkLst>
        </pc:spChg>
      </pc:sldChg>
      <pc:sldChg chg="del">
        <pc:chgData name="Laníčková Debora - MO ČR" userId="e09492c3-31d1-4dbe-8dd2-8e19f2776a74" providerId="ADAL" clId="{4BAC42FB-39A9-4889-9ACC-5EC3168D5D14}" dt="2025-09-30T06:39:08.739" v="2688" actId="2696"/>
        <pc:sldMkLst>
          <pc:docMk/>
          <pc:sldMk cId="2249085923" sldId="261"/>
        </pc:sldMkLst>
      </pc:sldChg>
      <pc:sldChg chg="del">
        <pc:chgData name="Laníčková Debora - MO ČR" userId="e09492c3-31d1-4dbe-8dd2-8e19f2776a74" providerId="ADAL" clId="{4BAC42FB-39A9-4889-9ACC-5EC3168D5D14}" dt="2025-09-29T11:17:01.082" v="1430" actId="47"/>
        <pc:sldMkLst>
          <pc:docMk/>
          <pc:sldMk cId="2643928325" sldId="262"/>
        </pc:sldMkLst>
      </pc:sldChg>
      <pc:sldChg chg="modSp mod">
        <pc:chgData name="Laníčková Debora - MO ČR" userId="e09492c3-31d1-4dbe-8dd2-8e19f2776a74" providerId="ADAL" clId="{4BAC42FB-39A9-4889-9ACC-5EC3168D5D14}" dt="2025-09-30T06:15:01.790" v="2407" actId="255"/>
        <pc:sldMkLst>
          <pc:docMk/>
          <pc:sldMk cId="2853936370" sldId="264"/>
        </pc:sldMkLst>
        <pc:spChg chg="mod">
          <ac:chgData name="Laníčková Debora - MO ČR" userId="e09492c3-31d1-4dbe-8dd2-8e19f2776a74" providerId="ADAL" clId="{4BAC42FB-39A9-4889-9ACC-5EC3168D5D14}" dt="2025-09-30T06:15:01.790" v="2407" actId="255"/>
          <ac:spMkLst>
            <pc:docMk/>
            <pc:sldMk cId="2853936370" sldId="264"/>
            <ac:spMk id="3" creationId="{C83A3CF9-58E2-4CB0-B9D5-4A6E5CAB03CA}"/>
          </ac:spMkLst>
        </pc:spChg>
      </pc:sldChg>
      <pc:sldChg chg="addSp delSp modSp mod">
        <pc:chgData name="Laníčková Debora - MO ČR" userId="e09492c3-31d1-4dbe-8dd2-8e19f2776a74" providerId="ADAL" clId="{4BAC42FB-39A9-4889-9ACC-5EC3168D5D14}" dt="2025-10-06T06:46:25.449" v="2817" actId="21"/>
        <pc:sldMkLst>
          <pc:docMk/>
          <pc:sldMk cId="2984272596" sldId="268"/>
        </pc:sldMkLst>
        <pc:spChg chg="add del mod topLvl">
          <ac:chgData name="Laníčková Debora - MO ČR" userId="e09492c3-31d1-4dbe-8dd2-8e19f2776a74" providerId="ADAL" clId="{4BAC42FB-39A9-4889-9ACC-5EC3168D5D14}" dt="2025-10-06T06:46:25.449" v="2817" actId="21"/>
          <ac:spMkLst>
            <pc:docMk/>
            <pc:sldMk cId="2984272596" sldId="268"/>
            <ac:spMk id="2" creationId="{EF3FE2F3-3045-DCC3-A0FD-3068E52D21BE}"/>
          </ac:spMkLst>
        </pc:spChg>
        <pc:grpChg chg="add del mod">
          <ac:chgData name="Laníčková Debora - MO ČR" userId="e09492c3-31d1-4dbe-8dd2-8e19f2776a74" providerId="ADAL" clId="{4BAC42FB-39A9-4889-9ACC-5EC3168D5D14}" dt="2025-10-06T06:46:25.449" v="2817" actId="21"/>
          <ac:grpSpMkLst>
            <pc:docMk/>
            <pc:sldMk cId="2984272596" sldId="268"/>
            <ac:grpSpMk id="4" creationId="{15D98BD0-A5FA-34A3-81CC-CD1303A7C887}"/>
          </ac:grpSpMkLst>
        </pc:grpChg>
        <pc:picChg chg="add del mod topLvl">
          <ac:chgData name="Laníčková Debora - MO ČR" userId="e09492c3-31d1-4dbe-8dd2-8e19f2776a74" providerId="ADAL" clId="{4BAC42FB-39A9-4889-9ACC-5EC3168D5D14}" dt="2025-10-06T06:46:25.449" v="2817" actId="21"/>
          <ac:picMkLst>
            <pc:docMk/>
            <pc:sldMk cId="2984272596" sldId="268"/>
            <ac:picMk id="5" creationId="{DB60DEB9-01DF-6445-8132-DDD5EE313EF7}"/>
          </ac:picMkLst>
        </pc:picChg>
      </pc:sldChg>
      <pc:sldChg chg="add del">
        <pc:chgData name="Laníčková Debora - MO ČR" userId="e09492c3-31d1-4dbe-8dd2-8e19f2776a74" providerId="ADAL" clId="{4BAC42FB-39A9-4889-9ACC-5EC3168D5D14}" dt="2025-09-29T09:40:48.067" v="564" actId="47"/>
        <pc:sldMkLst>
          <pc:docMk/>
          <pc:sldMk cId="1735744973" sldId="269"/>
        </pc:sldMkLst>
      </pc:sldChg>
      <pc:sldChg chg="modSp">
        <pc:chgData name="Laníčková Debora - MO ČR" userId="e09492c3-31d1-4dbe-8dd2-8e19f2776a74" providerId="ADAL" clId="{4BAC42FB-39A9-4889-9ACC-5EC3168D5D14}" dt="2025-09-29T09:47:38.882" v="660" actId="20577"/>
        <pc:sldMkLst>
          <pc:docMk/>
          <pc:sldMk cId="3275132402" sldId="272"/>
        </pc:sldMkLst>
        <pc:graphicFrameChg chg="mod">
          <ac:chgData name="Laníčková Debora - MO ČR" userId="e09492c3-31d1-4dbe-8dd2-8e19f2776a74" providerId="ADAL" clId="{4BAC42FB-39A9-4889-9ACC-5EC3168D5D14}" dt="2025-09-29T09:47:38.882" v="660" actId="20577"/>
          <ac:graphicFrameMkLst>
            <pc:docMk/>
            <pc:sldMk cId="3275132402" sldId="272"/>
            <ac:graphicFrameMk id="4" creationId="{D566F8D9-1EA1-DD60-0D9C-F7ED414B9638}"/>
          </ac:graphicFrameMkLst>
        </pc:graphicFrameChg>
      </pc:sldChg>
      <pc:sldChg chg="addSp modSp mod">
        <pc:chgData name="Laníčková Debora - MO ČR" userId="e09492c3-31d1-4dbe-8dd2-8e19f2776a74" providerId="ADAL" clId="{4BAC42FB-39A9-4889-9ACC-5EC3168D5D14}" dt="2025-09-30T06:50:50.594" v="2760"/>
        <pc:sldMkLst>
          <pc:docMk/>
          <pc:sldMk cId="2516398882" sldId="273"/>
        </pc:sldMkLst>
        <pc:spChg chg="mod">
          <ac:chgData name="Laníčková Debora - MO ČR" userId="e09492c3-31d1-4dbe-8dd2-8e19f2776a74" providerId="ADAL" clId="{4BAC42FB-39A9-4889-9ACC-5EC3168D5D14}" dt="2025-09-30T06:40:20.712" v="2728" actId="6549"/>
          <ac:spMkLst>
            <pc:docMk/>
            <pc:sldMk cId="2516398882" sldId="273"/>
            <ac:spMk id="2" creationId="{9C0A07CA-475E-53A5-862A-C8D96049A055}"/>
          </ac:spMkLst>
        </pc:spChg>
        <pc:spChg chg="mod">
          <ac:chgData name="Laníčková Debora - MO ČR" userId="e09492c3-31d1-4dbe-8dd2-8e19f2776a74" providerId="ADAL" clId="{4BAC42FB-39A9-4889-9ACC-5EC3168D5D14}" dt="2025-09-30T06:42:52.953" v="2732" actId="5793"/>
          <ac:spMkLst>
            <pc:docMk/>
            <pc:sldMk cId="2516398882" sldId="273"/>
            <ac:spMk id="3" creationId="{DF49DB24-6FAE-8D34-423B-7A200F488311}"/>
          </ac:spMkLst>
        </pc:spChg>
        <pc:graphicFrameChg chg="add mod modGraphic">
          <ac:chgData name="Laníčková Debora - MO ČR" userId="e09492c3-31d1-4dbe-8dd2-8e19f2776a74" providerId="ADAL" clId="{4BAC42FB-39A9-4889-9ACC-5EC3168D5D14}" dt="2025-09-30T06:50:50.594" v="2760"/>
          <ac:graphicFrameMkLst>
            <pc:docMk/>
            <pc:sldMk cId="2516398882" sldId="273"/>
            <ac:graphicFrameMk id="4" creationId="{4896A907-DCEE-8885-7431-EC163CCC9929}"/>
          </ac:graphicFrameMkLst>
        </pc:graphicFrameChg>
      </pc:sldChg>
      <pc:sldChg chg="del">
        <pc:chgData name="Laníčková Debora - MO ČR" userId="e09492c3-31d1-4dbe-8dd2-8e19f2776a74" providerId="ADAL" clId="{4BAC42FB-39A9-4889-9ACC-5EC3168D5D14}" dt="2025-09-30T06:37:29.105" v="2687" actId="2696"/>
        <pc:sldMkLst>
          <pc:docMk/>
          <pc:sldMk cId="3714566084" sldId="274"/>
        </pc:sldMkLst>
      </pc:sldChg>
      <pc:sldChg chg="modSp mod">
        <pc:chgData name="Laníčková Debora - MO ČR" userId="e09492c3-31d1-4dbe-8dd2-8e19f2776a74" providerId="ADAL" clId="{4BAC42FB-39A9-4889-9ACC-5EC3168D5D14}" dt="2025-10-09T08:29:19.928" v="4222" actId="13926"/>
        <pc:sldMkLst>
          <pc:docMk/>
          <pc:sldMk cId="1760734173" sldId="275"/>
        </pc:sldMkLst>
        <pc:spChg chg="mod">
          <ac:chgData name="Laníčková Debora - MO ČR" userId="e09492c3-31d1-4dbe-8dd2-8e19f2776a74" providerId="ADAL" clId="{4BAC42FB-39A9-4889-9ACC-5EC3168D5D14}" dt="2025-10-09T08:29:19.928" v="4222" actId="13926"/>
          <ac:spMkLst>
            <pc:docMk/>
            <pc:sldMk cId="1760734173" sldId="275"/>
            <ac:spMk id="3" creationId="{99C4648D-9B45-8665-4C2A-1A364DA82AA9}"/>
          </ac:spMkLst>
        </pc:spChg>
      </pc:sldChg>
      <pc:sldChg chg="del">
        <pc:chgData name="Laníčková Debora - MO ČR" userId="e09492c3-31d1-4dbe-8dd2-8e19f2776a74" providerId="ADAL" clId="{4BAC42FB-39A9-4889-9ACC-5EC3168D5D14}" dt="2025-09-29T09:53:25.309" v="661" actId="2696"/>
        <pc:sldMkLst>
          <pc:docMk/>
          <pc:sldMk cId="1856106920" sldId="276"/>
        </pc:sldMkLst>
      </pc:sldChg>
      <pc:sldChg chg="modSp mod ord">
        <pc:chgData name="Laníčková Debora - MO ČR" userId="e09492c3-31d1-4dbe-8dd2-8e19f2776a74" providerId="ADAL" clId="{4BAC42FB-39A9-4889-9ACC-5EC3168D5D14}" dt="2025-10-07T07:09:13.934" v="2838"/>
        <pc:sldMkLst>
          <pc:docMk/>
          <pc:sldMk cId="3481194755" sldId="277"/>
        </pc:sldMkLst>
        <pc:spChg chg="mod">
          <ac:chgData name="Laníčková Debora - MO ČR" userId="e09492c3-31d1-4dbe-8dd2-8e19f2776a74" providerId="ADAL" clId="{4BAC42FB-39A9-4889-9ACC-5EC3168D5D14}" dt="2025-09-29T10:58:49.939" v="700" actId="6549"/>
          <ac:spMkLst>
            <pc:docMk/>
            <pc:sldMk cId="3481194755" sldId="277"/>
            <ac:spMk id="2" creationId="{2A89503D-2CF1-262D-0E5B-E720DD7FAE18}"/>
          </ac:spMkLst>
        </pc:spChg>
        <pc:spChg chg="mod">
          <ac:chgData name="Laníčková Debora - MO ČR" userId="e09492c3-31d1-4dbe-8dd2-8e19f2776a74" providerId="ADAL" clId="{4BAC42FB-39A9-4889-9ACC-5EC3168D5D14}" dt="2025-10-06T10:58:45.855" v="2834" actId="6549"/>
          <ac:spMkLst>
            <pc:docMk/>
            <pc:sldMk cId="3481194755" sldId="277"/>
            <ac:spMk id="25" creationId="{3EE4DAB7-55F1-4965-E8F2-2A7962F2D98C}"/>
          </ac:spMkLst>
        </pc:spChg>
      </pc:sldChg>
      <pc:sldChg chg="new del">
        <pc:chgData name="Laníčková Debora - MO ČR" userId="e09492c3-31d1-4dbe-8dd2-8e19f2776a74" providerId="ADAL" clId="{4BAC42FB-39A9-4889-9ACC-5EC3168D5D14}" dt="2025-10-09T07:35:06.016" v="2842" actId="680"/>
        <pc:sldMkLst>
          <pc:docMk/>
          <pc:sldMk cId="1125910367" sldId="278"/>
        </pc:sldMkLst>
      </pc:sldChg>
      <pc:sldChg chg="modSp new mod">
        <pc:chgData name="Laníčková Debora - MO ČR" userId="e09492c3-31d1-4dbe-8dd2-8e19f2776a74" providerId="ADAL" clId="{4BAC42FB-39A9-4889-9ACC-5EC3168D5D14}" dt="2025-10-09T07:49:17.594" v="3283" actId="20577"/>
        <pc:sldMkLst>
          <pc:docMk/>
          <pc:sldMk cId="1341935627" sldId="278"/>
        </pc:sldMkLst>
        <pc:spChg chg="mod">
          <ac:chgData name="Laníčková Debora - MO ČR" userId="e09492c3-31d1-4dbe-8dd2-8e19f2776a74" providerId="ADAL" clId="{4BAC42FB-39A9-4889-9ACC-5EC3168D5D14}" dt="2025-10-09T07:44:13.985" v="2851" actId="122"/>
          <ac:spMkLst>
            <pc:docMk/>
            <pc:sldMk cId="1341935627" sldId="278"/>
            <ac:spMk id="2" creationId="{051C78FC-58DF-FB3F-C198-230BC56E1AD2}"/>
          </ac:spMkLst>
        </pc:spChg>
        <pc:spChg chg="mod">
          <ac:chgData name="Laníčková Debora - MO ČR" userId="e09492c3-31d1-4dbe-8dd2-8e19f2776a74" providerId="ADAL" clId="{4BAC42FB-39A9-4889-9ACC-5EC3168D5D14}" dt="2025-10-09T07:49:17.594" v="3283" actId="20577"/>
          <ac:spMkLst>
            <pc:docMk/>
            <pc:sldMk cId="1341935627" sldId="278"/>
            <ac:spMk id="3" creationId="{0DB3F3E3-0D83-595F-E855-A3C24CB6AE72}"/>
          </ac:spMkLst>
        </pc:spChg>
      </pc:sldChg>
      <pc:sldChg chg="new del">
        <pc:chgData name="Laníčková Debora - MO ČR" userId="e09492c3-31d1-4dbe-8dd2-8e19f2776a74" providerId="ADAL" clId="{4BAC42FB-39A9-4889-9ACC-5EC3168D5D14}" dt="2025-10-09T07:51:03.361" v="3317" actId="680"/>
        <pc:sldMkLst>
          <pc:docMk/>
          <pc:sldMk cId="680152963" sldId="279"/>
        </pc:sldMkLst>
      </pc:sldChg>
      <pc:sldChg chg="modSp new del mod">
        <pc:chgData name="Laníčková Debora - MO ČR" userId="e09492c3-31d1-4dbe-8dd2-8e19f2776a74" providerId="ADAL" clId="{4BAC42FB-39A9-4889-9ACC-5EC3168D5D14}" dt="2025-10-09T07:52:21.944" v="3326" actId="2696"/>
        <pc:sldMkLst>
          <pc:docMk/>
          <pc:sldMk cId="914141894" sldId="279"/>
        </pc:sldMkLst>
        <pc:spChg chg="mod">
          <ac:chgData name="Laníčková Debora - MO ČR" userId="e09492c3-31d1-4dbe-8dd2-8e19f2776a74" providerId="ADAL" clId="{4BAC42FB-39A9-4889-9ACC-5EC3168D5D14}" dt="2025-10-09T07:51:32.827" v="3324" actId="27636"/>
          <ac:spMkLst>
            <pc:docMk/>
            <pc:sldMk cId="914141894" sldId="279"/>
            <ac:spMk id="2" creationId="{B1D62D8E-583F-7915-0FCD-6C3381BF37EA}"/>
          </ac:spMkLst>
        </pc:spChg>
      </pc:sldChg>
      <pc:sldChg chg="modSp new del mod">
        <pc:chgData name="Laníčková Debora - MO ČR" userId="e09492c3-31d1-4dbe-8dd2-8e19f2776a74" providerId="ADAL" clId="{4BAC42FB-39A9-4889-9ACC-5EC3168D5D14}" dt="2025-10-09T07:50:30.505" v="3315" actId="2696"/>
        <pc:sldMkLst>
          <pc:docMk/>
          <pc:sldMk cId="1846901911" sldId="279"/>
        </pc:sldMkLst>
        <pc:spChg chg="mod">
          <ac:chgData name="Laníčková Debora - MO ČR" userId="e09492c3-31d1-4dbe-8dd2-8e19f2776a74" providerId="ADAL" clId="{4BAC42FB-39A9-4889-9ACC-5EC3168D5D14}" dt="2025-10-09T07:50:16.951" v="3314" actId="122"/>
          <ac:spMkLst>
            <pc:docMk/>
            <pc:sldMk cId="1846901911" sldId="279"/>
            <ac:spMk id="2" creationId="{FA2A88AE-9388-6E5A-F7A9-0F31A8FACB25}"/>
          </ac:spMkLst>
        </pc:spChg>
      </pc:sldChg>
      <pc:sldChg chg="modSp new mod">
        <pc:chgData name="Laníčková Debora - MO ČR" userId="e09492c3-31d1-4dbe-8dd2-8e19f2776a74" providerId="ADAL" clId="{4BAC42FB-39A9-4889-9ACC-5EC3168D5D14}" dt="2025-10-09T11:03:23.827" v="4431" actId="13926"/>
        <pc:sldMkLst>
          <pc:docMk/>
          <pc:sldMk cId="564474188" sldId="280"/>
        </pc:sldMkLst>
        <pc:spChg chg="mod">
          <ac:chgData name="Laníčková Debora - MO ČR" userId="e09492c3-31d1-4dbe-8dd2-8e19f2776a74" providerId="ADAL" clId="{4BAC42FB-39A9-4889-9ACC-5EC3168D5D14}" dt="2025-10-09T07:52:44.950" v="3346" actId="20577"/>
          <ac:spMkLst>
            <pc:docMk/>
            <pc:sldMk cId="564474188" sldId="280"/>
            <ac:spMk id="2" creationId="{C8A38A79-0826-BE66-D020-7A89D16D44FE}"/>
          </ac:spMkLst>
        </pc:spChg>
        <pc:spChg chg="mod">
          <ac:chgData name="Laníčková Debora - MO ČR" userId="e09492c3-31d1-4dbe-8dd2-8e19f2776a74" providerId="ADAL" clId="{4BAC42FB-39A9-4889-9ACC-5EC3168D5D14}" dt="2025-10-09T11:03:23.827" v="4431" actId="13926"/>
          <ac:spMkLst>
            <pc:docMk/>
            <pc:sldMk cId="564474188" sldId="280"/>
            <ac:spMk id="3" creationId="{399CF5C4-B6A2-D353-0D13-E36E508D448B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2C8DB7-CE9A-4718-9E00-F12B4C3AC90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C94B13C9-740A-41F6-A7A7-DA2CF0E56C9D}">
      <dgm:prSet/>
      <dgm:spPr/>
      <dgm:t>
        <a:bodyPr/>
        <a:lstStyle/>
        <a:p>
          <a:r>
            <a:rPr lang="cs-CZ" dirty="0"/>
            <a:t>Strategická orientace EPF</a:t>
          </a:r>
        </a:p>
      </dgm:t>
    </dgm:pt>
    <dgm:pt modelId="{1DAF4CA8-3C27-48FD-8B13-9DDD651C7958}" type="parTrans" cxnId="{9860C356-5C51-4943-93C2-221AF15C04A7}">
      <dgm:prSet/>
      <dgm:spPr/>
      <dgm:t>
        <a:bodyPr/>
        <a:lstStyle/>
        <a:p>
          <a:endParaRPr lang="cs-CZ"/>
        </a:p>
      </dgm:t>
    </dgm:pt>
    <dgm:pt modelId="{4F781FF8-6AA4-4A34-BD2A-5AEC49BAC17F}" type="sibTrans" cxnId="{9860C356-5C51-4943-93C2-221AF15C04A7}">
      <dgm:prSet/>
      <dgm:spPr/>
      <dgm:t>
        <a:bodyPr/>
        <a:lstStyle/>
        <a:p>
          <a:endParaRPr lang="cs-CZ"/>
        </a:p>
      </dgm:t>
    </dgm:pt>
    <dgm:pt modelId="{A01F07C9-E8FB-4E0C-875B-AB5348D209FA}">
      <dgm:prSet/>
      <dgm:spPr/>
      <dgm:t>
        <a:bodyPr/>
        <a:lstStyle/>
        <a:p>
          <a:r>
            <a:rPr lang="cs-CZ" dirty="0"/>
            <a:t>Žádost ze strany příjemce pomoci na ESVA</a:t>
          </a:r>
        </a:p>
      </dgm:t>
    </dgm:pt>
    <dgm:pt modelId="{EAC5D4EB-F411-4328-8BA6-CC4C1356B3D2}" type="parTrans" cxnId="{383FCE99-A75C-44C0-BD94-62FED278EE85}">
      <dgm:prSet/>
      <dgm:spPr/>
      <dgm:t>
        <a:bodyPr/>
        <a:lstStyle/>
        <a:p>
          <a:endParaRPr lang="cs-CZ"/>
        </a:p>
      </dgm:t>
    </dgm:pt>
    <dgm:pt modelId="{F88D6454-9918-418A-920A-0938F2EADC4F}" type="sibTrans" cxnId="{383FCE99-A75C-44C0-BD94-62FED278EE85}">
      <dgm:prSet/>
      <dgm:spPr/>
      <dgm:t>
        <a:bodyPr/>
        <a:lstStyle/>
        <a:p>
          <a:endParaRPr lang="cs-CZ"/>
        </a:p>
      </dgm:t>
    </dgm:pt>
    <dgm:pt modelId="{A196D6BC-1EAE-49DF-98DD-89B9E6CD52BE}">
      <dgm:prSet/>
      <dgm:spPr/>
      <dgm:t>
        <a:bodyPr/>
        <a:lstStyle/>
        <a:p>
          <a:r>
            <a:rPr lang="cs-CZ" dirty="0"/>
            <a:t>Návrh HR/VP</a:t>
          </a:r>
        </a:p>
      </dgm:t>
    </dgm:pt>
    <dgm:pt modelId="{A9B67079-65FA-4F51-92BA-EBEACE305EA1}" type="parTrans" cxnId="{6B9142A7-AE1A-4AB0-86ED-463D8C2762C3}">
      <dgm:prSet/>
      <dgm:spPr/>
      <dgm:t>
        <a:bodyPr/>
        <a:lstStyle/>
        <a:p>
          <a:endParaRPr lang="cs-CZ"/>
        </a:p>
      </dgm:t>
    </dgm:pt>
    <dgm:pt modelId="{F32217B0-C857-4921-81B1-90F189D05DFB}" type="sibTrans" cxnId="{6B9142A7-AE1A-4AB0-86ED-463D8C2762C3}">
      <dgm:prSet/>
      <dgm:spPr/>
      <dgm:t>
        <a:bodyPr/>
        <a:lstStyle/>
        <a:p>
          <a:endParaRPr lang="cs-CZ"/>
        </a:p>
      </dgm:t>
    </dgm:pt>
    <dgm:pt modelId="{9A4F488D-DA05-44CE-83BF-B5ABB724E283}">
      <dgm:prSet/>
      <dgm:spPr/>
      <dgm:t>
        <a:bodyPr/>
        <a:lstStyle/>
        <a:p>
          <a:r>
            <a:rPr lang="cs-CZ" dirty="0"/>
            <a:t>Rozhodnutí Rady</a:t>
          </a:r>
        </a:p>
      </dgm:t>
    </dgm:pt>
    <dgm:pt modelId="{987349F4-F077-42C6-97B4-22DB34C81104}" type="parTrans" cxnId="{810CC573-BCA5-4C77-809D-A35E3DC2E098}">
      <dgm:prSet/>
      <dgm:spPr/>
      <dgm:t>
        <a:bodyPr/>
        <a:lstStyle/>
        <a:p>
          <a:endParaRPr lang="cs-CZ"/>
        </a:p>
      </dgm:t>
    </dgm:pt>
    <dgm:pt modelId="{DB5D5E04-49E3-46B6-AAE5-0DA32244A116}" type="sibTrans" cxnId="{810CC573-BCA5-4C77-809D-A35E3DC2E098}">
      <dgm:prSet/>
      <dgm:spPr/>
      <dgm:t>
        <a:bodyPr/>
        <a:lstStyle/>
        <a:p>
          <a:endParaRPr lang="cs-CZ"/>
        </a:p>
      </dgm:t>
    </dgm:pt>
    <dgm:pt modelId="{27B10B87-BD26-4D9D-86AA-6733F10A2F59}">
      <dgm:prSet/>
      <dgm:spPr/>
      <dgm:t>
        <a:bodyPr/>
        <a:lstStyle/>
        <a:p>
          <a:r>
            <a:rPr lang="cs-CZ" dirty="0"/>
            <a:t>Technická specifikace</a:t>
          </a:r>
        </a:p>
      </dgm:t>
    </dgm:pt>
    <dgm:pt modelId="{88F2CB1D-1E8D-47AC-8DE3-F17BCCDA3E0E}" type="parTrans" cxnId="{5E858C44-9D82-4F68-81A8-1A07112A7DCA}">
      <dgm:prSet/>
      <dgm:spPr/>
      <dgm:t>
        <a:bodyPr/>
        <a:lstStyle/>
        <a:p>
          <a:endParaRPr lang="cs-CZ"/>
        </a:p>
      </dgm:t>
    </dgm:pt>
    <dgm:pt modelId="{C00CA48C-4162-4F7D-AEFC-E84519E9B3DF}" type="sibTrans" cxnId="{5E858C44-9D82-4F68-81A8-1A07112A7DCA}">
      <dgm:prSet/>
      <dgm:spPr/>
      <dgm:t>
        <a:bodyPr/>
        <a:lstStyle/>
        <a:p>
          <a:endParaRPr lang="cs-CZ"/>
        </a:p>
      </dgm:t>
    </dgm:pt>
    <dgm:pt modelId="{CC85BAB9-8ABF-412B-8F92-18DC4387D02D}" type="pres">
      <dgm:prSet presAssocID="{542C8DB7-CE9A-4718-9E00-F12B4C3AC905}" presName="CompostProcess" presStyleCnt="0">
        <dgm:presLayoutVars>
          <dgm:dir/>
          <dgm:resizeHandles val="exact"/>
        </dgm:presLayoutVars>
      </dgm:prSet>
      <dgm:spPr/>
    </dgm:pt>
    <dgm:pt modelId="{AA08F16C-E45A-4352-AF52-368E17EEEDBB}" type="pres">
      <dgm:prSet presAssocID="{542C8DB7-CE9A-4718-9E00-F12B4C3AC905}" presName="arrow" presStyleLbl="bgShp" presStyleIdx="0" presStyleCnt="1"/>
      <dgm:spPr/>
    </dgm:pt>
    <dgm:pt modelId="{F09A1B58-1501-48F9-9426-658C7D6253FB}" type="pres">
      <dgm:prSet presAssocID="{542C8DB7-CE9A-4718-9E00-F12B4C3AC905}" presName="linearProcess" presStyleCnt="0"/>
      <dgm:spPr/>
    </dgm:pt>
    <dgm:pt modelId="{D8571A52-F142-4EE7-A2BA-9D2FFB33F470}" type="pres">
      <dgm:prSet presAssocID="{C94B13C9-740A-41F6-A7A7-DA2CF0E56C9D}" presName="textNode" presStyleLbl="node1" presStyleIdx="0" presStyleCnt="5">
        <dgm:presLayoutVars>
          <dgm:bulletEnabled val="1"/>
        </dgm:presLayoutVars>
      </dgm:prSet>
      <dgm:spPr/>
    </dgm:pt>
    <dgm:pt modelId="{ED8A9012-EFB3-48C6-B5F7-C4809B8E89B2}" type="pres">
      <dgm:prSet presAssocID="{4F781FF8-6AA4-4A34-BD2A-5AEC49BAC17F}" presName="sibTrans" presStyleCnt="0"/>
      <dgm:spPr/>
    </dgm:pt>
    <dgm:pt modelId="{F0AC1668-606D-4AE7-B2C9-DE6C06D55E5E}" type="pres">
      <dgm:prSet presAssocID="{A01F07C9-E8FB-4E0C-875B-AB5348D209FA}" presName="textNode" presStyleLbl="node1" presStyleIdx="1" presStyleCnt="5">
        <dgm:presLayoutVars>
          <dgm:bulletEnabled val="1"/>
        </dgm:presLayoutVars>
      </dgm:prSet>
      <dgm:spPr/>
    </dgm:pt>
    <dgm:pt modelId="{50B3F182-E995-4755-A62F-FF128032C96B}" type="pres">
      <dgm:prSet presAssocID="{F88D6454-9918-418A-920A-0938F2EADC4F}" presName="sibTrans" presStyleCnt="0"/>
      <dgm:spPr/>
    </dgm:pt>
    <dgm:pt modelId="{C20C0A39-DB02-4A84-8D90-A467645A48AC}" type="pres">
      <dgm:prSet presAssocID="{A196D6BC-1EAE-49DF-98DD-89B9E6CD52BE}" presName="textNode" presStyleLbl="node1" presStyleIdx="2" presStyleCnt="5">
        <dgm:presLayoutVars>
          <dgm:bulletEnabled val="1"/>
        </dgm:presLayoutVars>
      </dgm:prSet>
      <dgm:spPr/>
    </dgm:pt>
    <dgm:pt modelId="{30C1F97E-C9E9-4D7F-B44D-853819D0B38F}" type="pres">
      <dgm:prSet presAssocID="{F32217B0-C857-4921-81B1-90F189D05DFB}" presName="sibTrans" presStyleCnt="0"/>
      <dgm:spPr/>
    </dgm:pt>
    <dgm:pt modelId="{2BC33CF3-E02A-4F72-8644-04B6276F5807}" type="pres">
      <dgm:prSet presAssocID="{9A4F488D-DA05-44CE-83BF-B5ABB724E283}" presName="textNode" presStyleLbl="node1" presStyleIdx="3" presStyleCnt="5">
        <dgm:presLayoutVars>
          <dgm:bulletEnabled val="1"/>
        </dgm:presLayoutVars>
      </dgm:prSet>
      <dgm:spPr/>
    </dgm:pt>
    <dgm:pt modelId="{2D498AA3-4AA6-46BC-B8C4-1C16AE09649D}" type="pres">
      <dgm:prSet presAssocID="{DB5D5E04-49E3-46B6-AAE5-0DA32244A116}" presName="sibTrans" presStyleCnt="0"/>
      <dgm:spPr/>
    </dgm:pt>
    <dgm:pt modelId="{53FB644C-94BE-41D6-9CEC-F44F6EE6B0D9}" type="pres">
      <dgm:prSet presAssocID="{27B10B87-BD26-4D9D-86AA-6733F10A2F59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82B8B41C-2115-4CF9-9345-E7B1E1E5E997}" type="presOf" srcId="{542C8DB7-CE9A-4718-9E00-F12B4C3AC905}" destId="{CC85BAB9-8ABF-412B-8F92-18DC4387D02D}" srcOrd="0" destOrd="0" presId="urn:microsoft.com/office/officeart/2005/8/layout/hProcess9"/>
    <dgm:cxn modelId="{B8CA8E42-1556-4941-9A32-178331EEBDC9}" type="presOf" srcId="{9A4F488D-DA05-44CE-83BF-B5ABB724E283}" destId="{2BC33CF3-E02A-4F72-8644-04B6276F5807}" srcOrd="0" destOrd="0" presId="urn:microsoft.com/office/officeart/2005/8/layout/hProcess9"/>
    <dgm:cxn modelId="{868B1E64-5053-4D62-8403-12552F20432A}" type="presOf" srcId="{A01F07C9-E8FB-4E0C-875B-AB5348D209FA}" destId="{F0AC1668-606D-4AE7-B2C9-DE6C06D55E5E}" srcOrd="0" destOrd="0" presId="urn:microsoft.com/office/officeart/2005/8/layout/hProcess9"/>
    <dgm:cxn modelId="{5E858C44-9D82-4F68-81A8-1A07112A7DCA}" srcId="{542C8DB7-CE9A-4718-9E00-F12B4C3AC905}" destId="{27B10B87-BD26-4D9D-86AA-6733F10A2F59}" srcOrd="4" destOrd="0" parTransId="{88F2CB1D-1E8D-47AC-8DE3-F17BCCDA3E0E}" sibTransId="{C00CA48C-4162-4F7D-AEFC-E84519E9B3DF}"/>
    <dgm:cxn modelId="{810CC573-BCA5-4C77-809D-A35E3DC2E098}" srcId="{542C8DB7-CE9A-4718-9E00-F12B4C3AC905}" destId="{9A4F488D-DA05-44CE-83BF-B5ABB724E283}" srcOrd="3" destOrd="0" parTransId="{987349F4-F077-42C6-97B4-22DB34C81104}" sibTransId="{DB5D5E04-49E3-46B6-AAE5-0DA32244A116}"/>
    <dgm:cxn modelId="{9860C356-5C51-4943-93C2-221AF15C04A7}" srcId="{542C8DB7-CE9A-4718-9E00-F12B4C3AC905}" destId="{C94B13C9-740A-41F6-A7A7-DA2CF0E56C9D}" srcOrd="0" destOrd="0" parTransId="{1DAF4CA8-3C27-48FD-8B13-9DDD651C7958}" sibTransId="{4F781FF8-6AA4-4A34-BD2A-5AEC49BAC17F}"/>
    <dgm:cxn modelId="{460D6793-4A78-4541-BD53-A59E96B71B15}" type="presOf" srcId="{27B10B87-BD26-4D9D-86AA-6733F10A2F59}" destId="{53FB644C-94BE-41D6-9CEC-F44F6EE6B0D9}" srcOrd="0" destOrd="0" presId="urn:microsoft.com/office/officeart/2005/8/layout/hProcess9"/>
    <dgm:cxn modelId="{383FCE99-A75C-44C0-BD94-62FED278EE85}" srcId="{542C8DB7-CE9A-4718-9E00-F12B4C3AC905}" destId="{A01F07C9-E8FB-4E0C-875B-AB5348D209FA}" srcOrd="1" destOrd="0" parTransId="{EAC5D4EB-F411-4328-8BA6-CC4C1356B3D2}" sibTransId="{F88D6454-9918-418A-920A-0938F2EADC4F}"/>
    <dgm:cxn modelId="{6B9142A7-AE1A-4AB0-86ED-463D8C2762C3}" srcId="{542C8DB7-CE9A-4718-9E00-F12B4C3AC905}" destId="{A196D6BC-1EAE-49DF-98DD-89B9E6CD52BE}" srcOrd="2" destOrd="0" parTransId="{A9B67079-65FA-4F51-92BA-EBEACE305EA1}" sibTransId="{F32217B0-C857-4921-81B1-90F189D05DFB}"/>
    <dgm:cxn modelId="{EA3A0ABE-00E8-45D4-88DF-3C28552B5238}" type="presOf" srcId="{C94B13C9-740A-41F6-A7A7-DA2CF0E56C9D}" destId="{D8571A52-F142-4EE7-A2BA-9D2FFB33F470}" srcOrd="0" destOrd="0" presId="urn:microsoft.com/office/officeart/2005/8/layout/hProcess9"/>
    <dgm:cxn modelId="{D3B2CCFB-43D4-45BB-A92B-E2A24C3DC987}" type="presOf" srcId="{A196D6BC-1EAE-49DF-98DD-89B9E6CD52BE}" destId="{C20C0A39-DB02-4A84-8D90-A467645A48AC}" srcOrd="0" destOrd="0" presId="urn:microsoft.com/office/officeart/2005/8/layout/hProcess9"/>
    <dgm:cxn modelId="{25FA0A00-426D-4E7D-A1DF-507175AC923B}" type="presParOf" srcId="{CC85BAB9-8ABF-412B-8F92-18DC4387D02D}" destId="{AA08F16C-E45A-4352-AF52-368E17EEEDBB}" srcOrd="0" destOrd="0" presId="urn:microsoft.com/office/officeart/2005/8/layout/hProcess9"/>
    <dgm:cxn modelId="{39D331D9-47A7-4008-8734-372618C81978}" type="presParOf" srcId="{CC85BAB9-8ABF-412B-8F92-18DC4387D02D}" destId="{F09A1B58-1501-48F9-9426-658C7D6253FB}" srcOrd="1" destOrd="0" presId="urn:microsoft.com/office/officeart/2005/8/layout/hProcess9"/>
    <dgm:cxn modelId="{C2A83AB6-999C-428A-A1D1-CF431C054C23}" type="presParOf" srcId="{F09A1B58-1501-48F9-9426-658C7D6253FB}" destId="{D8571A52-F142-4EE7-A2BA-9D2FFB33F470}" srcOrd="0" destOrd="0" presId="urn:microsoft.com/office/officeart/2005/8/layout/hProcess9"/>
    <dgm:cxn modelId="{38F729C4-98D4-49C1-9CF2-ED72E2FE8408}" type="presParOf" srcId="{F09A1B58-1501-48F9-9426-658C7D6253FB}" destId="{ED8A9012-EFB3-48C6-B5F7-C4809B8E89B2}" srcOrd="1" destOrd="0" presId="urn:microsoft.com/office/officeart/2005/8/layout/hProcess9"/>
    <dgm:cxn modelId="{511F65B1-A75B-45F1-AAC9-76E957658851}" type="presParOf" srcId="{F09A1B58-1501-48F9-9426-658C7D6253FB}" destId="{F0AC1668-606D-4AE7-B2C9-DE6C06D55E5E}" srcOrd="2" destOrd="0" presId="urn:microsoft.com/office/officeart/2005/8/layout/hProcess9"/>
    <dgm:cxn modelId="{6FB462BF-B9CA-4D28-A496-B656A70CDA5A}" type="presParOf" srcId="{F09A1B58-1501-48F9-9426-658C7D6253FB}" destId="{50B3F182-E995-4755-A62F-FF128032C96B}" srcOrd="3" destOrd="0" presId="urn:microsoft.com/office/officeart/2005/8/layout/hProcess9"/>
    <dgm:cxn modelId="{41F207FF-68E5-4580-95CD-6ED0B2AD7412}" type="presParOf" srcId="{F09A1B58-1501-48F9-9426-658C7D6253FB}" destId="{C20C0A39-DB02-4A84-8D90-A467645A48AC}" srcOrd="4" destOrd="0" presId="urn:microsoft.com/office/officeart/2005/8/layout/hProcess9"/>
    <dgm:cxn modelId="{2A9946C2-06AD-4572-8A0D-C111F30476C4}" type="presParOf" srcId="{F09A1B58-1501-48F9-9426-658C7D6253FB}" destId="{30C1F97E-C9E9-4D7F-B44D-853819D0B38F}" srcOrd="5" destOrd="0" presId="urn:microsoft.com/office/officeart/2005/8/layout/hProcess9"/>
    <dgm:cxn modelId="{11FB3515-B8B2-4061-8690-9D25756A6F9A}" type="presParOf" srcId="{F09A1B58-1501-48F9-9426-658C7D6253FB}" destId="{2BC33CF3-E02A-4F72-8644-04B6276F5807}" srcOrd="6" destOrd="0" presId="urn:microsoft.com/office/officeart/2005/8/layout/hProcess9"/>
    <dgm:cxn modelId="{FC8645A3-0908-4FEB-A21C-242360AEEC0B}" type="presParOf" srcId="{F09A1B58-1501-48F9-9426-658C7D6253FB}" destId="{2D498AA3-4AA6-46BC-B8C4-1C16AE09649D}" srcOrd="7" destOrd="0" presId="urn:microsoft.com/office/officeart/2005/8/layout/hProcess9"/>
    <dgm:cxn modelId="{A2AB5806-45F7-4D38-9C40-825F876B5F0A}" type="presParOf" srcId="{F09A1B58-1501-48F9-9426-658C7D6253FB}" destId="{53FB644C-94BE-41D6-9CEC-F44F6EE6B0D9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8F16C-E45A-4352-AF52-368E17EEEDBB}">
      <dsp:nvSpPr>
        <dsp:cNvPr id="0" name=""/>
        <dsp:cNvSpPr/>
      </dsp:nvSpPr>
      <dsp:spPr>
        <a:xfrm>
          <a:off x="788669" y="0"/>
          <a:ext cx="8938260" cy="43513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571A52-F142-4EE7-A2BA-9D2FFB33F470}">
      <dsp:nvSpPr>
        <dsp:cNvPr id="0" name=""/>
        <dsp:cNvSpPr/>
      </dsp:nvSpPr>
      <dsp:spPr>
        <a:xfrm>
          <a:off x="4621" y="1305401"/>
          <a:ext cx="2020453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Strategická orientace EPF</a:t>
          </a:r>
        </a:p>
      </dsp:txBody>
      <dsp:txXfrm>
        <a:off x="89587" y="1390367"/>
        <a:ext cx="1850521" cy="1570603"/>
      </dsp:txXfrm>
    </dsp:sp>
    <dsp:sp modelId="{F0AC1668-606D-4AE7-B2C9-DE6C06D55E5E}">
      <dsp:nvSpPr>
        <dsp:cNvPr id="0" name=""/>
        <dsp:cNvSpPr/>
      </dsp:nvSpPr>
      <dsp:spPr>
        <a:xfrm>
          <a:off x="2126097" y="1305401"/>
          <a:ext cx="2020453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Žádost ze strany příjemce pomoci na ESVA</a:t>
          </a:r>
        </a:p>
      </dsp:txBody>
      <dsp:txXfrm>
        <a:off x="2211063" y="1390367"/>
        <a:ext cx="1850521" cy="1570603"/>
      </dsp:txXfrm>
    </dsp:sp>
    <dsp:sp modelId="{C20C0A39-DB02-4A84-8D90-A467645A48AC}">
      <dsp:nvSpPr>
        <dsp:cNvPr id="0" name=""/>
        <dsp:cNvSpPr/>
      </dsp:nvSpPr>
      <dsp:spPr>
        <a:xfrm>
          <a:off x="4247573" y="1305401"/>
          <a:ext cx="2020453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Návrh HR/VP</a:t>
          </a:r>
        </a:p>
      </dsp:txBody>
      <dsp:txXfrm>
        <a:off x="4332539" y="1390367"/>
        <a:ext cx="1850521" cy="1570603"/>
      </dsp:txXfrm>
    </dsp:sp>
    <dsp:sp modelId="{2BC33CF3-E02A-4F72-8644-04B6276F5807}">
      <dsp:nvSpPr>
        <dsp:cNvPr id="0" name=""/>
        <dsp:cNvSpPr/>
      </dsp:nvSpPr>
      <dsp:spPr>
        <a:xfrm>
          <a:off x="6369049" y="1305401"/>
          <a:ext cx="2020453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Rozhodnutí Rady</a:t>
          </a:r>
        </a:p>
      </dsp:txBody>
      <dsp:txXfrm>
        <a:off x="6454015" y="1390367"/>
        <a:ext cx="1850521" cy="1570603"/>
      </dsp:txXfrm>
    </dsp:sp>
    <dsp:sp modelId="{53FB644C-94BE-41D6-9CEC-F44F6EE6B0D9}">
      <dsp:nvSpPr>
        <dsp:cNvPr id="0" name=""/>
        <dsp:cNvSpPr/>
      </dsp:nvSpPr>
      <dsp:spPr>
        <a:xfrm>
          <a:off x="8490525" y="1305401"/>
          <a:ext cx="2020453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100" kern="1200" dirty="0"/>
            <a:t>Technická specifikace</a:t>
          </a:r>
        </a:p>
      </dsp:txBody>
      <dsp:txXfrm>
        <a:off x="8575491" y="1390367"/>
        <a:ext cx="1850521" cy="1570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F0AA94-067B-4BC1-9094-99F8472FC6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201D2CD-C3ED-4E4E-BBB9-6D22307F65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6258B14-6CB7-4105-A13C-1FB93788C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7AC2-0A77-4594-A51E-617A64AEC134}" type="datetimeFigureOut">
              <a:rPr lang="cs-CZ" smtClean="0"/>
              <a:t>09.10.2025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F0E8623-10EA-403A-9266-9FFC2B3FB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DD92315-F08C-4D6C-97D8-897D683F1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380E-81F9-4A6C-8EF2-75A39CDB36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5668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877638-C350-420D-A38F-179B10079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A79824B-42C4-4191-AF0B-9392470E12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90DB9D5-6801-4A34-9195-9860FE87F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7AC2-0A77-4594-A51E-617A64AEC134}" type="datetimeFigureOut">
              <a:rPr lang="cs-CZ" smtClean="0"/>
              <a:t>09.10.2025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779F50-C7E5-4B4A-8DA3-81D934A8E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70D142F-3160-4CEA-83B9-9E9954F53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380E-81F9-4A6C-8EF2-75A39CDB36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7475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7162084-11FC-49AA-A4B3-3E21707FA8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1E6B24C-A2B2-43B5-8511-33F21212EF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F8D476-FF4D-490E-8C73-B12A449CE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7AC2-0A77-4594-A51E-617A64AEC134}" type="datetimeFigureOut">
              <a:rPr lang="cs-CZ" smtClean="0"/>
              <a:t>09.10.2025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059A16E-6706-41D4-9D3B-46C13B249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6FDB76C-0360-452E-8686-433D7BB07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380E-81F9-4A6C-8EF2-75A39CDB36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1637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7BE260-5543-44AE-B2B6-EC7F8673B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C3310E3-5EE8-4D46-8E09-C1D1B51EDC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59BD809-8AB6-439A-AED5-6097212DA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7AC2-0A77-4594-A51E-617A64AEC134}" type="datetimeFigureOut">
              <a:rPr lang="cs-CZ" smtClean="0"/>
              <a:t>09.10.2025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A7BF6BB-E6A2-433E-83CF-FD5455088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6838F62-4F5A-4CD0-A39B-62B126AF6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380E-81F9-4A6C-8EF2-75A39CDB36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9341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33D084-8853-4416-B0D4-3F27801FD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3F00BF-F709-40EB-BB0D-502AC5E99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E64446B-C3D8-4E46-AED8-988CD6EE4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7AC2-0A77-4594-A51E-617A64AEC134}" type="datetimeFigureOut">
              <a:rPr lang="cs-CZ" smtClean="0"/>
              <a:t>09.10.2025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983E25C-8D96-4924-B660-5D17E3A6E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AB9200-7816-4F3F-933D-51AF65345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380E-81F9-4A6C-8EF2-75A39CDB36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9919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C2E34F-8082-46AC-B1D4-899B441D2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DFFF9ED-B2F3-484A-82CC-4008128076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4481F9E1-7951-4ED8-9E11-3E81B205A7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F41B4C3-81E5-425A-A94E-324ADA988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7AC2-0A77-4594-A51E-617A64AEC134}" type="datetimeFigureOut">
              <a:rPr lang="cs-CZ" smtClean="0"/>
              <a:t>09.10.2025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D30A480-C0F3-49C4-A0E7-5E851A90F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E20A7F4-F9FC-4BC0-94CB-74A8646C2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380E-81F9-4A6C-8EF2-75A39CDB36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7806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A5BF22-E1ED-4698-A3C4-1996598FB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62C00F7-C565-4419-8784-40FE9766C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600C15F-EFDA-4363-98B6-FDB2BAF75A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A477B47-06DB-4BD0-836F-A0AD5E4033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FC525141-D410-464F-8DEC-D79E285B03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885649B-7506-4054-8B8C-A7E5371E4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7AC2-0A77-4594-A51E-617A64AEC134}" type="datetimeFigureOut">
              <a:rPr lang="cs-CZ" smtClean="0"/>
              <a:t>09.10.2025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A5FDAB3-1B06-45AF-8A3D-6364F8816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CEF625B-4C8B-46D3-AEF1-BB619D35D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380E-81F9-4A6C-8EF2-75A39CDB36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6808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4A5E0A-CEEC-44AB-A103-4F77A6C2D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812F61D-3263-42D9-BE1A-857D8D1EA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7AC2-0A77-4594-A51E-617A64AEC134}" type="datetimeFigureOut">
              <a:rPr lang="cs-CZ" smtClean="0"/>
              <a:t>09.10.2025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562DF02-BED0-4A62-9C58-AE7036D57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6DC5195-E7A0-4886-A4E1-0EA3D1788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380E-81F9-4A6C-8EF2-75A39CDB36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3612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4E392F8-29B0-4D59-A502-A4C56E087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7AC2-0A77-4594-A51E-617A64AEC134}" type="datetimeFigureOut">
              <a:rPr lang="cs-CZ" smtClean="0"/>
              <a:t>09.10.2025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5907940-F91F-475F-BDE4-CD845A7EA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D86ACE-AE89-4696-929B-80A12680E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380E-81F9-4A6C-8EF2-75A39CDB36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7640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BB15A9-B4FD-40A7-894C-15BBF2290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B039F2C-41C5-473F-828E-4F4FCB08D2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740BCAF-E77D-4C73-81EA-A0E38EEF0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F7BC8D6-6D28-404C-8717-2BC7A2533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7AC2-0A77-4594-A51E-617A64AEC134}" type="datetimeFigureOut">
              <a:rPr lang="cs-CZ" smtClean="0"/>
              <a:t>09.10.2025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FC48B07-DD48-4D6C-8A8A-CB9243CB1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5CCA4B0-F980-4083-B50D-32606D958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380E-81F9-4A6C-8EF2-75A39CDB36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2817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5775B5-CB2F-4219-89D3-2A309CC6E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5B7B309-B4AD-494D-867E-7B61424642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231E3108-643D-4E54-B66C-0EA64E044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183F003-5D01-4B97-B79A-13ADE4EB8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87AC2-0A77-4594-A51E-617A64AEC134}" type="datetimeFigureOut">
              <a:rPr lang="cs-CZ" smtClean="0"/>
              <a:t>09.10.2025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DC68405-B27C-4718-BC7F-ACF07B5EB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6D7576B-DCC2-48A1-951B-1E023BCE3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D380E-81F9-4A6C-8EF2-75A39CDB36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5358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091DE1B-F6A5-4DB5-B8A0-376B38570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C0AD4B3-E624-4567-BBD7-5A32B2ADE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43F1EDC-532D-4BCC-9149-C73C84D63D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287AC2-0A77-4594-A51E-617A64AEC134}" type="datetimeFigureOut">
              <a:rPr lang="cs-CZ" smtClean="0"/>
              <a:t>09.10.2025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C3E8FF7-5AFB-49B2-B828-1BD68B5728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EB437E4-CB80-4747-BAE5-AD2993FDF7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D380E-81F9-4A6C-8EF2-75A39CDB36F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5086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mailto:info@fiiapp.es" TargetMode="External"/><Relationship Id="rId3" Type="http://schemas.openxmlformats.org/officeDocument/2006/relationships/hyperlink" Target="mailto:contact@groupedci.fr" TargetMode="External"/><Relationship Id="rId7" Type="http://schemas.openxmlformats.org/officeDocument/2006/relationships/hyperlink" Target="mailto:communication@expertisefrance.fr" TargetMode="External"/><Relationship Id="rId2" Type="http://schemas.openxmlformats.org/officeDocument/2006/relationships/hyperlink" Target="mailto:aid@aid.difesa.i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info@rkik.ee" TargetMode="External"/><Relationship Id="rId11" Type="http://schemas.openxmlformats.org/officeDocument/2006/relationships/hyperlink" Target="mailto:partnerships@unops.org" TargetMode="External"/><Relationship Id="rId5" Type="http://schemas.openxmlformats.org/officeDocument/2006/relationships/hyperlink" Target="mailto:info@ega.ee" TargetMode="External"/><Relationship Id="rId10" Type="http://schemas.openxmlformats.org/officeDocument/2006/relationships/hyperlink" Target="mailto:info@itf.si" TargetMode="External"/><Relationship Id="rId4" Type="http://schemas.openxmlformats.org/officeDocument/2006/relationships/hyperlink" Target="mailto:contact@economat-armees.fr" TargetMode="External"/><Relationship Id="rId9" Type="http://schemas.openxmlformats.org/officeDocument/2006/relationships/hyperlink" Target="mailto:info@giz.d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18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6A97208-BCCB-4E9E-87F9-EB06A2B93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093788"/>
            <a:ext cx="10506455" cy="2967208"/>
          </a:xfrm>
        </p:spPr>
        <p:txBody>
          <a:bodyPr>
            <a:normAutofit/>
          </a:bodyPr>
          <a:lstStyle/>
          <a:p>
            <a:pPr algn="l"/>
            <a:r>
              <a:rPr lang="cs-CZ" sz="8000" b="1"/>
              <a:t>European Peace Facility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66CA8A5-8EF5-4141-BC30-F1ACA1DB18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0924" y="4619624"/>
            <a:ext cx="3946779" cy="1038225"/>
          </a:xfrm>
        </p:spPr>
        <p:txBody>
          <a:bodyPr>
            <a:normAutofit/>
          </a:bodyPr>
          <a:lstStyle/>
          <a:p>
            <a:pPr algn="r"/>
            <a:r>
              <a:rPr lang="cs-CZ"/>
              <a:t>&amp; možnosti zapojení českého obranného průmyslu</a:t>
            </a:r>
          </a:p>
        </p:txBody>
      </p:sp>
      <p:sp>
        <p:nvSpPr>
          <p:cNvPr id="29" name="Rectangle 20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954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A89503D-2CF1-262D-0E5B-E720DD7FA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r>
              <a:rPr lang="cs-CZ" sz="6000" b="1" dirty="0"/>
              <a:t>Vhodné momenty pro zapojení  firem do tenderů</a:t>
            </a:r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Zástupný obsah 2">
            <a:extLst>
              <a:ext uri="{FF2B5EF4-FFF2-40B4-BE49-F238E27FC236}">
                <a16:creationId xmlns:a16="http://schemas.microsoft.com/office/drawing/2014/main" id="{3EE4DAB7-55F1-4965-E8F2-2A7962F2D9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337268"/>
            <a:ext cx="10476297" cy="3094011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cs-CZ" sz="2400" dirty="0">
                <a:latin typeface="Aptos" panose="020B0004020202020204" pitchFamily="34" charset="0"/>
              </a:rPr>
              <a:t>Kontaktní osoba na </a:t>
            </a:r>
            <a:r>
              <a:rPr lang="cs-CZ" sz="2400" dirty="0" err="1">
                <a:latin typeface="Aptos" panose="020B0004020202020204" pitchFamily="34" charset="0"/>
              </a:rPr>
              <a:t>SPSp</a:t>
            </a:r>
            <a:r>
              <a:rPr lang="cs-CZ" sz="2400" dirty="0">
                <a:latin typeface="Aptos" panose="020B0004020202020204" pitchFamily="34" charset="0"/>
              </a:rPr>
              <a:t> MO  bude sdílet informace o návrhu Asistenčního opatření </a:t>
            </a:r>
          </a:p>
          <a:p>
            <a:pPr marL="342900" indent="-342900">
              <a:buFont typeface="+mj-lt"/>
              <a:buAutoNum type="arabicPeriod"/>
            </a:pPr>
            <a:r>
              <a:rPr lang="cs-CZ" sz="2400" dirty="0">
                <a:latin typeface="Aptos" panose="020B0004020202020204" pitchFamily="34" charset="0"/>
              </a:rPr>
              <a:t>P</a:t>
            </a:r>
            <a:r>
              <a:rPr lang="cs-CZ" sz="2400" b="0" i="0" u="none" strike="noStrike" baseline="0" dirty="0">
                <a:latin typeface="Aptos" panose="020B0004020202020204" pitchFamily="34" charset="0"/>
              </a:rPr>
              <a:t>o schválení Návrhu HR/VP na asistenční  opatření (lze kontaktovat </a:t>
            </a:r>
            <a:r>
              <a:rPr lang="cs-CZ" sz="2400" dirty="0">
                <a:latin typeface="Aptos" panose="020B0004020202020204" pitchFamily="34" charset="0"/>
              </a:rPr>
              <a:t>Implementačního aktéra) </a:t>
            </a:r>
            <a:endParaRPr lang="cs-CZ" sz="2400" b="0" i="0" u="none" strike="noStrike" baseline="0" dirty="0">
              <a:latin typeface="Aptos" panose="020B00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cs-CZ" sz="2400" dirty="0">
                <a:latin typeface="Aptos" panose="020B0004020202020204" pitchFamily="34" charset="0"/>
              </a:rPr>
              <a:t>Technické specifikace materiálu určuje příjemce pomoci (v tomto procesu lze kontaktovat příjemce </a:t>
            </a:r>
            <a:r>
              <a:rPr lang="pl-PL" sz="2400" b="0" i="0" u="none" strike="noStrike" baseline="0" dirty="0">
                <a:latin typeface="Aptos" panose="020B0004020202020204" pitchFamily="34" charset="0"/>
              </a:rPr>
              <a:t>např. skrze PO  s </a:t>
            </a:r>
            <a:r>
              <a:rPr lang="pl-PL" sz="2400" b="0" i="0" u="none" strike="noStrike" baseline="0">
                <a:latin typeface="Aptos" panose="020B0004020202020204" pitchFamily="34" charset="0"/>
              </a:rPr>
              <a:t>cílem doporučit </a:t>
            </a:r>
            <a:r>
              <a:rPr lang="pl-PL" sz="2400" b="0" i="0" u="none" strike="noStrike" baseline="0" dirty="0">
                <a:latin typeface="Aptos" panose="020B0004020202020204" pitchFamily="34" charset="0"/>
              </a:rPr>
              <a:t>specifikace, které odpovídají pouze jednomu dodavateli, pak se nevyhlašuje veřejná soutěž) 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2400" b="0" i="0" u="none" strike="noStrike" baseline="0" dirty="0">
                <a:latin typeface="Aptos" panose="020B0004020202020204" pitchFamily="34" charset="0"/>
              </a:rPr>
              <a:t>Zapojit se do veřejné soutěže, kterou vyhlašuje </a:t>
            </a:r>
            <a:r>
              <a:rPr lang="pl-PL" sz="2400" dirty="0">
                <a:latin typeface="Aptos" panose="020B0004020202020204" pitchFamily="34" charset="0"/>
              </a:rPr>
              <a:t>Implementační aktér</a:t>
            </a:r>
            <a:r>
              <a:rPr lang="pl-PL" sz="2400" b="0" i="0" u="none" strike="noStrike" baseline="0" dirty="0">
                <a:latin typeface="Aptos" panose="020B0004020202020204" pitchFamily="34" charset="0"/>
              </a:rPr>
              <a:t>	</a:t>
            </a:r>
          </a:p>
          <a:p>
            <a:pPr marL="342900" indent="-342900">
              <a:buFont typeface="+mj-lt"/>
              <a:buAutoNum type="arabicPeriod"/>
            </a:pPr>
            <a:endParaRPr lang="pl-PL" sz="2400" dirty="0">
              <a:latin typeface="Aptos" panose="020B00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pl-PL" sz="2400" b="0" i="0" u="none" strike="noStrike" baseline="0" dirty="0">
              <a:latin typeface="Aptos" panose="020B00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pl-PL" sz="2400" dirty="0">
              <a:latin typeface="Aptos" panose="020B00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pl-PL" sz="2400" b="0" i="0" u="none" strike="noStrike" baseline="0" dirty="0">
              <a:latin typeface="Aptos" panose="020B00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pl-PL" sz="2400" dirty="0">
              <a:latin typeface="Aptos" panose="020B00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cs-CZ" sz="2400" b="0" i="0" u="none" strike="noStrike" baseline="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194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0A07CA-475E-53A5-862A-C8D96049A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Seznam Implementačních aktérů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F49DB24-6FAE-8D34-423B-7A200F488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4896A907-DCEE-8885-7431-EC163CCC99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4792124"/>
              </p:ext>
            </p:extLst>
          </p:nvPr>
        </p:nvGraphicFramePr>
        <p:xfrm>
          <a:off x="516194" y="1512296"/>
          <a:ext cx="10161638" cy="50344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54612">
                  <a:extLst>
                    <a:ext uri="{9D8B030D-6E8A-4147-A177-3AD203B41FA5}">
                      <a16:colId xmlns:a16="http://schemas.microsoft.com/office/drawing/2014/main" val="1110536189"/>
                    </a:ext>
                  </a:extLst>
                </a:gridCol>
                <a:gridCol w="5107026">
                  <a:extLst>
                    <a:ext uri="{9D8B030D-6E8A-4147-A177-3AD203B41FA5}">
                      <a16:colId xmlns:a16="http://schemas.microsoft.com/office/drawing/2014/main" val="644887182"/>
                    </a:ext>
                  </a:extLst>
                </a:gridCol>
              </a:tblGrid>
              <a:tr h="3452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kern="100" dirty="0" err="1">
                          <a:solidFill>
                            <a:schemeClr val="bg1"/>
                          </a:solidFill>
                          <a:effectLst/>
                        </a:rPr>
                        <a:t>Agenzia</a:t>
                      </a: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 Industrie </a:t>
                      </a:r>
                      <a:r>
                        <a:rPr lang="cs-CZ" sz="2000" kern="100" dirty="0" err="1">
                          <a:solidFill>
                            <a:schemeClr val="bg1"/>
                          </a:solidFill>
                          <a:effectLst/>
                        </a:rPr>
                        <a:t>Difesa</a:t>
                      </a: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u="sng" kern="100" dirty="0">
                          <a:solidFill>
                            <a:schemeClr val="bg1"/>
                          </a:solidFill>
                          <a:effectLst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aid@aid.difesa.it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0791058"/>
                  </a:ext>
                </a:extLst>
              </a:tr>
              <a:tr h="319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kern="100">
                          <a:solidFill>
                            <a:schemeClr val="bg1"/>
                          </a:solidFill>
                          <a:effectLst/>
                        </a:rPr>
                        <a:t>Central Project Management Agency</a:t>
                      </a:r>
                      <a:endParaRPr lang="cs-CZ" sz="20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u="sng" kern="100" dirty="0" err="1">
                          <a:solidFill>
                            <a:schemeClr val="bg1"/>
                          </a:solidFill>
                          <a:effectLst/>
                        </a:rPr>
                        <a:t>info@cpva.lt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814839"/>
                  </a:ext>
                </a:extLst>
              </a:tr>
              <a:tr h="319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BE" sz="2000" kern="100">
                          <a:solidFill>
                            <a:schemeClr val="bg1"/>
                          </a:solidFill>
                          <a:effectLst/>
                        </a:rPr>
                        <a:t>Défense Conseil International</a:t>
                      </a:r>
                      <a:endParaRPr lang="cs-CZ" sz="20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BE" sz="2000" u="sng" kern="100" dirty="0">
                          <a:solidFill>
                            <a:schemeClr val="bg1"/>
                          </a:solidFill>
                          <a:effectLst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contact@groupedci.fr</a:t>
                      </a: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7632293"/>
                  </a:ext>
                </a:extLst>
              </a:tr>
              <a:tr h="6553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fr-BE" sz="2000" kern="100" dirty="0">
                          <a:solidFill>
                            <a:schemeClr val="bg1"/>
                          </a:solidFill>
                          <a:effectLst/>
                        </a:rPr>
                        <a:t>Economat des Armées (direct management </a:t>
                      </a:r>
                      <a:r>
                        <a:rPr lang="fr-BE" sz="2000" kern="100" dirty="0" err="1">
                          <a:solidFill>
                            <a:schemeClr val="bg1"/>
                          </a:solidFill>
                          <a:effectLst/>
                        </a:rPr>
                        <a:t>through</a:t>
                      </a:r>
                      <a:r>
                        <a:rPr lang="fr-BE" sz="2000" kern="100" dirty="0">
                          <a:solidFill>
                            <a:schemeClr val="bg1"/>
                          </a:solidFill>
                          <a:effectLst/>
                        </a:rPr>
                        <a:t> an AA)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u="sng" kern="100" dirty="0">
                          <a:solidFill>
                            <a:schemeClr val="bg1"/>
                          </a:solidFill>
                          <a:effectLst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contact@economat-armees.fr</a:t>
                      </a: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25842"/>
                  </a:ext>
                </a:extLst>
              </a:tr>
              <a:tr h="319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e-</a:t>
                      </a:r>
                      <a:r>
                        <a:rPr lang="cs-CZ" sz="2000" kern="100" dirty="0" err="1">
                          <a:solidFill>
                            <a:schemeClr val="bg1"/>
                          </a:solidFill>
                          <a:effectLst/>
                        </a:rPr>
                        <a:t>Governance</a:t>
                      </a: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cs-CZ" sz="2000" kern="100" dirty="0" err="1">
                          <a:solidFill>
                            <a:schemeClr val="bg1"/>
                          </a:solidFill>
                          <a:effectLst/>
                        </a:rPr>
                        <a:t>Academy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u="sng" kern="100" dirty="0">
                          <a:solidFill>
                            <a:schemeClr val="bg1"/>
                          </a:solidFill>
                          <a:effectLst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info@ega.ee</a:t>
                      </a: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6251341"/>
                  </a:ext>
                </a:extLst>
              </a:tr>
              <a:tr h="319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kern="100" dirty="0" err="1">
                          <a:solidFill>
                            <a:schemeClr val="bg1"/>
                          </a:solidFill>
                          <a:effectLst/>
                        </a:rPr>
                        <a:t>Estonian</a:t>
                      </a: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 Center </a:t>
                      </a:r>
                      <a:r>
                        <a:rPr lang="cs-CZ" sz="2000" kern="100" dirty="0" err="1">
                          <a:solidFill>
                            <a:schemeClr val="bg1"/>
                          </a:solidFill>
                          <a:effectLst/>
                        </a:rPr>
                        <a:t>for</a:t>
                      </a: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cs-CZ" sz="2000" kern="100" dirty="0" err="1">
                          <a:solidFill>
                            <a:schemeClr val="bg1"/>
                          </a:solidFill>
                          <a:effectLst/>
                        </a:rPr>
                        <a:t>Defence</a:t>
                      </a: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cs-CZ" sz="2000" kern="100" dirty="0" err="1">
                          <a:solidFill>
                            <a:schemeClr val="bg1"/>
                          </a:solidFill>
                          <a:effectLst/>
                        </a:rPr>
                        <a:t>Investments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u="sng" kern="100" dirty="0">
                          <a:solidFill>
                            <a:schemeClr val="bg1"/>
                          </a:solidFill>
                          <a:effectLst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info@rkik.ee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6796173"/>
                  </a:ext>
                </a:extLst>
              </a:tr>
              <a:tr h="319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kern="100" dirty="0" err="1">
                          <a:solidFill>
                            <a:schemeClr val="bg1"/>
                          </a:solidFill>
                          <a:effectLst/>
                        </a:rPr>
                        <a:t>Expertise</a:t>
                      </a: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 France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u="sng" kern="100" dirty="0">
                          <a:solidFill>
                            <a:schemeClr val="bg1"/>
                          </a:solidFill>
                          <a:effectLst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communication@expertisefrance.fr</a:t>
                      </a: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805269"/>
                  </a:ext>
                </a:extLst>
              </a:tr>
              <a:tr h="4258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kern="100">
                          <a:solidFill>
                            <a:schemeClr val="bg1"/>
                          </a:solidFill>
                          <a:effectLst/>
                        </a:rPr>
                        <a:t>FIIAPP</a:t>
                      </a:r>
                      <a:endParaRPr lang="cs-CZ" sz="20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u="sng" kern="100" dirty="0">
                          <a:solidFill>
                            <a:schemeClr val="bg1"/>
                          </a:solidFill>
                          <a:effectLst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info@fiiapp.es</a:t>
                      </a: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7329826"/>
                  </a:ext>
                </a:extLst>
              </a:tr>
              <a:tr h="319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GIZ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u="sng" kern="100" dirty="0">
                          <a:solidFill>
                            <a:schemeClr val="bg1"/>
                          </a:solidFill>
                          <a:effectLst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info@giz.de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0005454"/>
                  </a:ext>
                </a:extLst>
              </a:tr>
              <a:tr h="319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ITF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u="sng" kern="100" dirty="0" err="1">
                          <a:solidFill>
                            <a:schemeClr val="bg1"/>
                          </a:solidFill>
                          <a:effectLst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info</a:t>
                      </a:r>
                      <a:r>
                        <a:rPr lang="cs-CZ" sz="2000" u="sng" kern="100" dirty="0">
                          <a:solidFill>
                            <a:schemeClr val="bg1"/>
                          </a:solidFill>
                          <a:effectLst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@​itf.si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858492"/>
                  </a:ext>
                </a:extLst>
              </a:tr>
              <a:tr h="319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kern="100">
                          <a:solidFill>
                            <a:schemeClr val="bg1"/>
                          </a:solidFill>
                          <a:effectLst/>
                        </a:rPr>
                        <a:t>UNOPS</a:t>
                      </a:r>
                      <a:endParaRPr lang="cs-CZ" sz="20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u="sng" kern="100" dirty="0">
                          <a:solidFill>
                            <a:schemeClr val="bg1"/>
                          </a:solidFill>
                          <a:effectLst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partnerships@unops.org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6909699"/>
                  </a:ext>
                </a:extLst>
              </a:tr>
              <a:tr h="5879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kern="100">
                          <a:solidFill>
                            <a:schemeClr val="bg1"/>
                          </a:solidFill>
                          <a:effectLst/>
                        </a:rPr>
                        <a:t>BE Ministry of Defence</a:t>
                      </a:r>
                      <a:endParaRPr lang="cs-CZ" sz="20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392347"/>
                  </a:ext>
                </a:extLst>
              </a:tr>
              <a:tr h="3190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kern="100">
                          <a:solidFill>
                            <a:schemeClr val="bg1"/>
                          </a:solidFill>
                          <a:effectLst/>
                        </a:rPr>
                        <a:t>PT Ministry of Defence</a:t>
                      </a:r>
                      <a:endParaRPr lang="cs-CZ" sz="2000" kern="10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cs-CZ" sz="2000" kern="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cs-CZ" sz="2000" kern="100" dirty="0">
                        <a:solidFill>
                          <a:schemeClr val="bg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540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6398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806AD74-B2CC-41C1-86FC-41BE45D33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r>
              <a:rPr lang="cs-CZ" sz="6000" b="1"/>
              <a:t>EPF</a:t>
            </a:r>
            <a:r>
              <a:rPr lang="cs-CZ" sz="6000"/>
              <a:t> </a:t>
            </a:r>
            <a:r>
              <a:rPr lang="cs-CZ" sz="6000" b="1"/>
              <a:t>obecně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2899927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76031"/>
            <a:ext cx="1873457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83A3CF9-58E2-4CB0-B9D5-4A6E5CAB03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3337269"/>
            <a:ext cx="10509504" cy="2905686"/>
          </a:xfrm>
        </p:spPr>
        <p:txBody>
          <a:bodyPr>
            <a:normAutofit/>
          </a:bodyPr>
          <a:lstStyle/>
          <a:p>
            <a:r>
              <a:rPr lang="cs-CZ" dirty="0"/>
              <a:t>Vznik 2021 (CD 2021/509) transformací z </a:t>
            </a:r>
            <a:r>
              <a:rPr lang="cs-CZ" dirty="0" err="1"/>
              <a:t>African</a:t>
            </a:r>
            <a:r>
              <a:rPr lang="cs-CZ" dirty="0"/>
              <a:t> </a:t>
            </a:r>
            <a:r>
              <a:rPr lang="cs-CZ" dirty="0" err="1"/>
              <a:t>Peace</a:t>
            </a:r>
            <a:r>
              <a:rPr lang="cs-CZ" dirty="0"/>
              <a:t> Facility a mechanismu </a:t>
            </a:r>
            <a:r>
              <a:rPr lang="cs-CZ" dirty="0" err="1"/>
              <a:t>Athena</a:t>
            </a:r>
            <a:endParaRPr lang="cs-CZ" dirty="0"/>
          </a:p>
          <a:p>
            <a:r>
              <a:rPr lang="cs-CZ" dirty="0"/>
              <a:t>Celková výše nyní více než 17 mld. EUR (2021-2027)</a:t>
            </a:r>
          </a:p>
          <a:p>
            <a:r>
              <a:rPr lang="cs-CZ" dirty="0"/>
              <a:t>Mimorozpočtový nástroj EU určený k financování vojenských operací EU a asistenčních opatření na podporu výstavby vojenských kapacit partnerů</a:t>
            </a:r>
          </a:p>
          <a:p>
            <a:pPr marL="0" indent="0">
              <a:buNone/>
            </a:pPr>
            <a:endParaRPr lang="cs-CZ" sz="2200" dirty="0"/>
          </a:p>
          <a:p>
            <a:endParaRPr lang="cs-CZ" sz="2200" dirty="0"/>
          </a:p>
          <a:p>
            <a:endParaRPr lang="cs-CZ" sz="2200" dirty="0"/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853936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>
            <a:extLst>
              <a:ext uri="{FF2B5EF4-FFF2-40B4-BE49-F238E27FC236}">
                <a16:creationId xmlns:a16="http://schemas.microsoft.com/office/drawing/2014/main" id="{3ECE1BBA-F006-4C8A-AE0B-F10FE67B7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cs-CZ" b="1" dirty="0"/>
              <a:t>Celkový objem finančních prostředků</a:t>
            </a:r>
          </a:p>
        </p:txBody>
      </p:sp>
      <p:grpSp>
        <p:nvGrpSpPr>
          <p:cNvPr id="4" name="Skupina 3">
            <a:extLst>
              <a:ext uri="{FF2B5EF4-FFF2-40B4-BE49-F238E27FC236}">
                <a16:creationId xmlns:a16="http://schemas.microsoft.com/office/drawing/2014/main" id="{15D98BD0-A5FA-34A3-81CC-CD1303A7C887}"/>
              </a:ext>
            </a:extLst>
          </p:cNvPr>
          <p:cNvGrpSpPr/>
          <p:nvPr/>
        </p:nvGrpSpPr>
        <p:grpSpPr>
          <a:xfrm>
            <a:off x="1834896" y="2258568"/>
            <a:ext cx="9518904" cy="3227833"/>
            <a:chOff x="838200" y="2203704"/>
            <a:chExt cx="9518904" cy="3227833"/>
          </a:xfrm>
        </p:grpSpPr>
        <p:pic>
          <p:nvPicPr>
            <p:cNvPr id="5" name="Obrázek 4">
              <a:extLst>
                <a:ext uri="{FF2B5EF4-FFF2-40B4-BE49-F238E27FC236}">
                  <a16:creationId xmlns:a16="http://schemas.microsoft.com/office/drawing/2014/main" id="{DB60DEB9-01DF-6445-8132-DDD5EE313EF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19312" b="1776"/>
            <a:stretch/>
          </p:blipFill>
          <p:spPr>
            <a:xfrm>
              <a:off x="838200" y="2203704"/>
              <a:ext cx="8240275" cy="3127248"/>
            </a:xfrm>
            <a:prstGeom prst="rect">
              <a:avLst/>
            </a:prstGeom>
          </p:spPr>
        </p:pic>
        <p:sp>
          <p:nvSpPr>
            <p:cNvPr id="2" name="Obdélník 1">
              <a:extLst>
                <a:ext uri="{FF2B5EF4-FFF2-40B4-BE49-F238E27FC236}">
                  <a16:creationId xmlns:a16="http://schemas.microsoft.com/office/drawing/2014/main" id="{EF3FE2F3-3045-DCC3-A0FD-3068E52D21BE}"/>
                </a:ext>
              </a:extLst>
            </p:cNvPr>
            <p:cNvSpPr/>
            <p:nvPr/>
          </p:nvSpPr>
          <p:spPr>
            <a:xfrm>
              <a:off x="6598920" y="4105973"/>
              <a:ext cx="3758184" cy="1325564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984272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1C78FC-58DF-FB3F-C198-230BC56E1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Výhled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B3F3E3-0D83-595F-E855-A3C24CB6A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Začíná se projednávat Víceletý finanční rámec na rok 2028 až 2035</a:t>
            </a:r>
          </a:p>
          <a:p>
            <a:r>
              <a:rPr lang="cs-CZ" dirty="0"/>
              <a:t>Na EPF je navrhováno 30,5 mld. EUR (8 mld. EUR na ostatní </a:t>
            </a:r>
            <a:r>
              <a:rPr lang="cs-CZ" dirty="0" err="1"/>
              <a:t>AMs</a:t>
            </a:r>
            <a:r>
              <a:rPr lang="cs-CZ" dirty="0"/>
              <a:t>, </a:t>
            </a:r>
            <a:br>
              <a:rPr lang="cs-CZ" dirty="0"/>
            </a:br>
            <a:r>
              <a:rPr lang="cs-CZ" dirty="0"/>
              <a:t>19,5 mld. EUR na podporu UA, 3,5 mld. EUR na EUMAM UA)</a:t>
            </a:r>
          </a:p>
          <a:p>
            <a:r>
              <a:rPr lang="cs-CZ" dirty="0"/>
              <a:t>Vojenské operace EU budou pokračovat i po roce 2027 stejně jako podpora partnerů ve výstavbě vojenských kapacit</a:t>
            </a:r>
          </a:p>
        </p:txBody>
      </p:sp>
    </p:spTree>
    <p:extLst>
      <p:ext uri="{BB962C8B-B14F-4D97-AF65-F5344CB8AC3E}">
        <p14:creationId xmlns:p14="http://schemas.microsoft.com/office/powerpoint/2010/main" val="1341935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7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DC2FC35-7342-30A6-4634-508215D76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cs-CZ" sz="4000" b="1" dirty="0"/>
              <a:t>Co EPF umožňuje financovat?</a:t>
            </a:r>
            <a:endParaRPr lang="cs-CZ" sz="40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C4648D-9B45-8665-4C2A-1A364DA82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81943"/>
            <a:ext cx="10168128" cy="3695020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cs-CZ" sz="2200" b="1" dirty="0"/>
              <a:t>Společné náklady vojenských misí a operací EU</a:t>
            </a:r>
            <a:endParaRPr lang="cs-CZ" sz="2200" dirty="0"/>
          </a:p>
          <a:p>
            <a:pPr lvl="1"/>
            <a:r>
              <a:rPr lang="cs-CZ" sz="2200" dirty="0"/>
              <a:t>náklady velitelství a strategické schopnosti (MEDEVAC, CIS, atd.)</a:t>
            </a:r>
          </a:p>
          <a:p>
            <a:pPr>
              <a:buFont typeface="+mj-lt"/>
              <a:buAutoNum type="arabicPeriod"/>
            </a:pPr>
            <a:r>
              <a:rPr lang="cs-CZ" sz="2200" b="1" dirty="0">
                <a:highlight>
                  <a:srgbClr val="FFFF00"/>
                </a:highlight>
              </a:rPr>
              <a:t>Výstavba vojenských kapacit partnerským státům mimo EU</a:t>
            </a:r>
            <a:endParaRPr lang="cs-CZ" sz="2200" dirty="0">
              <a:highlight>
                <a:srgbClr val="FFFF00"/>
              </a:highlight>
            </a:endParaRPr>
          </a:p>
          <a:p>
            <a:pPr lvl="1"/>
            <a:r>
              <a:rPr lang="cs-CZ" sz="2200" dirty="0">
                <a:highlight>
                  <a:srgbClr val="FFFF00"/>
                </a:highlight>
              </a:rPr>
              <a:t>Neletální materiál (uniformy, helmy, brýle nočního vidění, balistické vesty, stany, ženijní technika, ambulance, zdravotní vybavení, pasivní sledovací systémy, drony)</a:t>
            </a:r>
          </a:p>
          <a:p>
            <a:pPr lvl="1"/>
            <a:r>
              <a:rPr lang="cs-CZ" sz="2200" dirty="0">
                <a:highlight>
                  <a:srgbClr val="FFFF00"/>
                </a:highlight>
              </a:rPr>
              <a:t>Letální materiál (pušky, munice, rakety středního doletu)</a:t>
            </a:r>
          </a:p>
          <a:p>
            <a:pPr marL="457200" lvl="1" indent="0">
              <a:buNone/>
            </a:pPr>
            <a:endParaRPr lang="cs-CZ" sz="2200" dirty="0"/>
          </a:p>
          <a:p>
            <a:pPr marL="0" indent="0">
              <a:buNone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1760734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77012EAF-A08F-CAFC-356F-EADD5FBA21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3357" y="604684"/>
            <a:ext cx="9965285" cy="5410047"/>
          </a:xfrm>
        </p:spPr>
      </p:pic>
    </p:spTree>
    <p:extLst>
      <p:ext uri="{BB962C8B-B14F-4D97-AF65-F5344CB8AC3E}">
        <p14:creationId xmlns:p14="http://schemas.microsoft.com/office/powerpoint/2010/main" val="449600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566F8D9-1EA1-DD60-0D9C-F7ED414B96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775245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12">
            <a:extLst>
              <a:ext uri="{FF2B5EF4-FFF2-40B4-BE49-F238E27FC236}">
                <a16:creationId xmlns:a16="http://schemas.microsoft.com/office/drawing/2014/main" id="{7270B75C-883A-5700-512D-E2176DB28BAA}"/>
              </a:ext>
            </a:extLst>
          </p:cNvPr>
          <p:cNvSpPr txBox="1"/>
          <p:nvPr/>
        </p:nvSpPr>
        <p:spPr>
          <a:xfrm>
            <a:off x="6163057" y="5406330"/>
            <a:ext cx="192938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  <a:defRPr sz="1000" i="1"/>
            </a:pPr>
            <a:r>
              <a:rPr lang="cs-CZ" sz="1000" dirty="0"/>
              <a:t>Výběr IA</a:t>
            </a:r>
          </a:p>
          <a:p>
            <a:pPr marL="171450" indent="-171450" algn="l">
              <a:buFont typeface="Arial" panose="020B0604020202020204" pitchFamily="34" charset="0"/>
              <a:buChar char="•"/>
              <a:defRPr sz="1000" i="1"/>
            </a:pPr>
            <a:r>
              <a:rPr lang="cs-CZ" sz="1000" dirty="0"/>
              <a:t>Uzavření smlouvy s IA</a:t>
            </a:r>
            <a:endParaRPr sz="1000" dirty="0"/>
          </a:p>
        </p:txBody>
      </p:sp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57CF8809-3DDF-EBD5-EFBE-DA619C4E1B8D}"/>
              </a:ext>
            </a:extLst>
          </p:cNvPr>
          <p:cNvSpPr/>
          <p:nvPr/>
        </p:nvSpPr>
        <p:spPr>
          <a:xfrm>
            <a:off x="4166617" y="2366177"/>
            <a:ext cx="1929383" cy="40011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200" b="1"/>
            </a:pPr>
            <a:r>
              <a:rPr sz="1200" dirty="0"/>
              <a:t>Concept note</a:t>
            </a:r>
            <a:br>
              <a:rPr lang="cs-CZ" sz="1200" dirty="0"/>
            </a:br>
            <a:r>
              <a:rPr lang="cs-CZ" sz="1200" dirty="0"/>
              <a:t>(pouze u L)</a:t>
            </a:r>
            <a:endParaRPr sz="1200" dirty="0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27AD85F-4802-57F0-FC5B-2EABDF552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192" y="217662"/>
            <a:ext cx="10515600" cy="1325563"/>
          </a:xfrm>
        </p:spPr>
        <p:txBody>
          <a:bodyPr/>
          <a:lstStyle/>
          <a:p>
            <a:r>
              <a:rPr lang="cs-CZ" b="1" dirty="0"/>
              <a:t>Vznik asistenčního opatření EPF</a:t>
            </a:r>
            <a:endParaRPr lang="cs-CZ" dirty="0"/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9827F7EA-4E48-E31D-C354-1FE92604EA79}"/>
              </a:ext>
            </a:extLst>
          </p:cNvPr>
          <p:cNvSpPr txBox="1"/>
          <p:nvPr/>
        </p:nvSpPr>
        <p:spPr>
          <a:xfrm>
            <a:off x="2237234" y="5560219"/>
            <a:ext cx="192938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  <a:defRPr sz="1000" i="1"/>
            </a:pPr>
            <a:r>
              <a:rPr lang="cs-CZ" sz="1000" dirty="0"/>
              <a:t>Mise EEAS</a:t>
            </a:r>
            <a:endParaRPr sz="1000" dirty="0"/>
          </a:p>
        </p:txBody>
      </p:sp>
    </p:spTree>
    <p:extLst>
      <p:ext uri="{BB962C8B-B14F-4D97-AF65-F5344CB8AC3E}">
        <p14:creationId xmlns:p14="http://schemas.microsoft.com/office/powerpoint/2010/main" val="3275132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A38A79-0826-BE66-D020-7A89D16D4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Implementační aktér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9CF5C4-B6A2-D353-0D13-E36E508D4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-  subjekt realizující dodávky vojenského materiálu partnerům </a:t>
            </a:r>
          </a:p>
          <a:p>
            <a:r>
              <a:rPr lang="cs-CZ" dirty="0"/>
              <a:t>2 základní kategorie subjektů:</a:t>
            </a:r>
          </a:p>
          <a:p>
            <a:pPr marL="514350" indent="-514350">
              <a:buAutoNum type="alphaLcParenR"/>
            </a:pPr>
            <a:r>
              <a:rPr lang="cs-CZ" dirty="0"/>
              <a:t>EK (tzv. přímá implementace), která využívá čtyři rámcové smlouvy v oblasti zdravotního vybavení, bojových uniforem, osobních ochranných prostředků (balistické vesty, přilby) a brýlí nočního vidění. </a:t>
            </a:r>
          </a:p>
          <a:p>
            <a:pPr marL="514350" indent="-514350">
              <a:buAutoNum type="alphaLcParenR"/>
            </a:pPr>
            <a:r>
              <a:rPr lang="cs-CZ" dirty="0"/>
              <a:t>Ministerstva obrany či státní agentury ČS, které na základě implementační smlouvy s Evropskou komisí zajišťují dodání vojenského materiálu partnerovi prostřednictvím dodavatelů </a:t>
            </a:r>
            <a:r>
              <a:rPr lang="cs-CZ" dirty="0">
                <a:highlight>
                  <a:srgbClr val="FFFF00"/>
                </a:highlight>
              </a:rPr>
              <a:t>(firmy obranného průmyslu) </a:t>
            </a:r>
            <a:r>
              <a:rPr lang="cs-CZ" dirty="0"/>
              <a:t>– tzv. nepřímá implementace</a:t>
            </a:r>
          </a:p>
        </p:txBody>
      </p:sp>
    </p:spTree>
    <p:extLst>
      <p:ext uri="{BB962C8B-B14F-4D97-AF65-F5344CB8AC3E}">
        <p14:creationId xmlns:p14="http://schemas.microsoft.com/office/powerpoint/2010/main" val="564474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865394-B112-4D64-92ED-741A232EEB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Geografické rozložení Asistenčních opatření v roce 2025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728A27F-5408-46E0-AF3D-DB25C3C15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85376" y="2510632"/>
            <a:ext cx="9443695" cy="3684588"/>
          </a:xfrm>
        </p:spPr>
        <p:txBody>
          <a:bodyPr>
            <a:normAutofit lnSpcReduction="10000"/>
          </a:bodyPr>
          <a:lstStyle/>
          <a:p>
            <a:r>
              <a:rPr lang="cs-CZ" dirty="0"/>
              <a:t>Země západního Balkánu: </a:t>
            </a:r>
            <a:r>
              <a:rPr lang="cs-CZ" dirty="0" err="1"/>
              <a:t>BaH</a:t>
            </a:r>
            <a:r>
              <a:rPr lang="cs-CZ" dirty="0"/>
              <a:t>; Severní Makedonie (20 mil. EUR), Albánie (15 mil. EUR), Černá Hora</a:t>
            </a:r>
          </a:p>
          <a:p>
            <a:r>
              <a:rPr lang="cs-CZ" dirty="0"/>
              <a:t>Země východního sousedství: Moldavsko (60 mil. EUR),  Arménie</a:t>
            </a:r>
          </a:p>
          <a:p>
            <a:r>
              <a:rPr lang="cs-CZ" dirty="0"/>
              <a:t>Afrika: Mauretánie (20 mil. EUR); Senegal (10 mil. EUR), Kapverdy (12 mil. EUR), Pobřeží Slonoviny (20 mil. EUR),Togo (10 mil. EUR), Džibutská republika (10 mil. EUR) atd. (celkem 14 partnerů z Afriky)</a:t>
            </a:r>
          </a:p>
          <a:p>
            <a:r>
              <a:rPr lang="cs-CZ" dirty="0"/>
              <a:t>Země jižního sousedství: Libanon (60 mil. EUR), Jordánsko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1587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9102</TotalTime>
  <Words>604</Words>
  <Application>Microsoft Office PowerPoint</Application>
  <PresentationFormat>Širokoúhlá obrazovka</PresentationFormat>
  <Paragraphs>75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Aptos</vt:lpstr>
      <vt:lpstr>Arial</vt:lpstr>
      <vt:lpstr>Calibri</vt:lpstr>
      <vt:lpstr>Calibri Light</vt:lpstr>
      <vt:lpstr>Motiv Office</vt:lpstr>
      <vt:lpstr>European Peace Facility</vt:lpstr>
      <vt:lpstr>EPF obecně</vt:lpstr>
      <vt:lpstr>Celkový objem finančních prostředků</vt:lpstr>
      <vt:lpstr>Výhled</vt:lpstr>
      <vt:lpstr>Co EPF umožňuje financovat?</vt:lpstr>
      <vt:lpstr>Prezentace aplikace PowerPoint</vt:lpstr>
      <vt:lpstr>Vznik asistenčního opatření EPF</vt:lpstr>
      <vt:lpstr>Implementační aktér</vt:lpstr>
      <vt:lpstr>Geografické rozložení Asistenčních opatření v roce 2025</vt:lpstr>
      <vt:lpstr>Vhodné momenty pro zapojení  firem do tenderů</vt:lpstr>
      <vt:lpstr>Seznam Implementačních aktérů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Javůrková Barbora</dc:creator>
  <cp:lastModifiedBy>Laníčková Debora - MO ČR</cp:lastModifiedBy>
  <cp:revision>5</cp:revision>
  <cp:lastPrinted>2025-10-06T06:37:19Z</cp:lastPrinted>
  <dcterms:created xsi:type="dcterms:W3CDTF">2025-04-24T08:26:53Z</dcterms:created>
  <dcterms:modified xsi:type="dcterms:W3CDTF">2025-10-09T11:03:27Z</dcterms:modified>
</cp:coreProperties>
</file>